
<file path=[Content_Types].xml><?xml version="1.0" encoding="utf-8"?>
<Types xmlns="http://schemas.openxmlformats.org/package/2006/content-types"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2.png" Type="http://schemas.openxmlformats.org/officeDocument/2006/relationships/image"/><Relationship Id="rId2" Target="../media/image7.png" Type="http://schemas.openxmlformats.org/officeDocument/2006/relationships/image"/><Relationship Id="rId3" Target="../media/image77.png" Type="http://schemas.openxmlformats.org/officeDocument/2006/relationships/image"/><Relationship Id="rId4" Target="../media/image81.png" Type="http://schemas.openxmlformats.org/officeDocument/2006/relationships/image"/><Relationship Id="rId5" Target="../media/image59.png" Type="http://schemas.openxmlformats.org/officeDocument/2006/relationships/image"/><Relationship Id="rId6" Target="../media/image60.png" Type="http://schemas.openxmlformats.org/officeDocument/2006/relationships/image"/><Relationship Id="rId7" Target="../media/image82.png" Type="http://schemas.openxmlformats.org/officeDocument/2006/relationships/image"/><Relationship Id="rId8" Target="../media/image83.png" Type="http://schemas.openxmlformats.org/officeDocument/2006/relationships/image"/><Relationship Id="rId9" Target="../media/image84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6.png" Type="http://schemas.openxmlformats.org/officeDocument/2006/relationships/image"/><Relationship Id="rId2" Target="../media/image7.png" Type="http://schemas.openxmlformats.org/officeDocument/2006/relationships/image"/><Relationship Id="rId3" Target="../media/image77.png" Type="http://schemas.openxmlformats.org/officeDocument/2006/relationships/image"/><Relationship Id="rId4" Target="../media/image85.png" Type="http://schemas.openxmlformats.org/officeDocument/2006/relationships/image"/><Relationship Id="rId5" Target="../media/image59.png" Type="http://schemas.openxmlformats.org/officeDocument/2006/relationships/image"/><Relationship Id="rId6" Target="../media/image60.png" Type="http://schemas.openxmlformats.org/officeDocument/2006/relationships/image"/><Relationship Id="rId7" Target="../media/image79.png" Type="http://schemas.openxmlformats.org/officeDocument/2006/relationships/image"/><Relationship Id="rId8" Target="../media/image69.png" Type="http://schemas.openxmlformats.org/officeDocument/2006/relationships/image"/><Relationship Id="rId9" Target="../media/image70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0.png" Type="http://schemas.openxmlformats.org/officeDocument/2006/relationships/image"/><Relationship Id="rId2" Target="../media/image7.png" Type="http://schemas.openxmlformats.org/officeDocument/2006/relationships/image"/><Relationship Id="rId3" Target="../media/image77.png" Type="http://schemas.openxmlformats.org/officeDocument/2006/relationships/image"/><Relationship Id="rId4" Target="../media/image87.png" Type="http://schemas.openxmlformats.org/officeDocument/2006/relationships/image"/><Relationship Id="rId5" Target="../media/image59.png" Type="http://schemas.openxmlformats.org/officeDocument/2006/relationships/image"/><Relationship Id="rId6" Target="../media/image60.png" Type="http://schemas.openxmlformats.org/officeDocument/2006/relationships/image"/><Relationship Id="rId7" Target="../media/image88.png" Type="http://schemas.openxmlformats.org/officeDocument/2006/relationships/image"/><Relationship Id="rId8" Target="../media/image89.png" Type="http://schemas.openxmlformats.org/officeDocument/2006/relationships/image"/><Relationship Id="rId9" Target="../media/image90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5.png" Type="http://schemas.openxmlformats.org/officeDocument/2006/relationships/image"/><Relationship Id="rId11" Target="../media/image70.png" Type="http://schemas.openxmlformats.org/officeDocument/2006/relationships/image"/><Relationship Id="rId2" Target="../media/image7.png" Type="http://schemas.openxmlformats.org/officeDocument/2006/relationships/image"/><Relationship Id="rId3" Target="../media/image77.png" Type="http://schemas.openxmlformats.org/officeDocument/2006/relationships/image"/><Relationship Id="rId4" Target="../media/image91.png" Type="http://schemas.openxmlformats.org/officeDocument/2006/relationships/image"/><Relationship Id="rId5" Target="../media/image59.png" Type="http://schemas.openxmlformats.org/officeDocument/2006/relationships/image"/><Relationship Id="rId6" Target="../media/image60.png" Type="http://schemas.openxmlformats.org/officeDocument/2006/relationships/image"/><Relationship Id="rId7" Target="../media/image92.png" Type="http://schemas.openxmlformats.org/officeDocument/2006/relationships/image"/><Relationship Id="rId8" Target="../media/image93.png" Type="http://schemas.openxmlformats.org/officeDocument/2006/relationships/image"/><Relationship Id="rId9" Target="../media/image94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7.png" Type="http://schemas.openxmlformats.org/officeDocument/2006/relationships/image"/><Relationship Id="rId2" Target="../media/image7.png" Type="http://schemas.openxmlformats.org/officeDocument/2006/relationships/image"/><Relationship Id="rId3" Target="../media/image77.png" Type="http://schemas.openxmlformats.org/officeDocument/2006/relationships/image"/><Relationship Id="rId4" Target="../media/image96.png" Type="http://schemas.openxmlformats.org/officeDocument/2006/relationships/image"/><Relationship Id="rId5" Target="../media/image59.png" Type="http://schemas.openxmlformats.org/officeDocument/2006/relationships/image"/><Relationship Id="rId6" Target="../media/image60.png" Type="http://schemas.openxmlformats.org/officeDocument/2006/relationships/image"/><Relationship Id="rId7" Target="../media/image79.png" Type="http://schemas.openxmlformats.org/officeDocument/2006/relationships/image"/><Relationship Id="rId8" Target="../media/image63.png" Type="http://schemas.openxmlformats.org/officeDocument/2006/relationships/image"/><Relationship Id="rId9" Target="../media/image64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8.png" Type="http://schemas.openxmlformats.org/officeDocument/2006/relationships/image"/><Relationship Id="rId3" Target="../media/image99.png" Type="http://schemas.openxmlformats.org/officeDocument/2006/relationships/image"/><Relationship Id="rId4" Target="../media/image7.png" Type="http://schemas.openxmlformats.org/officeDocument/2006/relationships/image"/><Relationship Id="rId5" Target="../media/image100.png" Type="http://schemas.openxmlformats.org/officeDocument/2006/relationships/image"/><Relationship Id="rId6" Target="../media/image101.png" Type="http://schemas.openxmlformats.org/officeDocument/2006/relationships/image"/><Relationship Id="rId7" Target="../media/image102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3.png" Type="http://schemas.openxmlformats.org/officeDocument/2006/relationships/image"/><Relationship Id="rId3" Target="../media/image7.png" Type="http://schemas.openxmlformats.org/officeDocument/2006/relationships/image"/><Relationship Id="rId4" Target="../media/image21.png" Type="http://schemas.openxmlformats.org/officeDocument/2006/relationships/image"/><Relationship Id="rId5" Target="../media/image22.png" Type="http://schemas.openxmlformats.org/officeDocument/2006/relationships/image"/><Relationship Id="rId6" Target="../media/image104.png" Type="http://schemas.openxmlformats.org/officeDocument/2006/relationships/image"/><Relationship Id="rId7" Target="../media/image105.png" Type="http://schemas.openxmlformats.org/officeDocument/2006/relationships/image"/><Relationship Id="rId8" Target="../media/image24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9.png" Type="http://schemas.openxmlformats.org/officeDocument/2006/relationships/image"/><Relationship Id="rId3" Target="../media/image42.png" Type="http://schemas.openxmlformats.org/officeDocument/2006/relationships/image"/><Relationship Id="rId4" Target="../media/image106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7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108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.png" Type="http://schemas.openxmlformats.org/officeDocument/2006/relationships/image"/><Relationship Id="rId11" Target="../media/image15.png" Type="http://schemas.openxmlformats.org/officeDocument/2006/relationships/image"/><Relationship Id="rId12" Target="../media/image16.png" Type="http://schemas.openxmlformats.org/officeDocument/2006/relationships/image"/><Relationship Id="rId13" Target="../media/image17.png" Type="http://schemas.openxmlformats.org/officeDocument/2006/relationships/image"/><Relationship Id="rId14" Target="../media/image18.png" Type="http://schemas.openxmlformats.org/officeDocument/2006/relationships/image"/><Relationship Id="rId15" Target="../media/image19.png" Type="http://schemas.openxmlformats.org/officeDocument/2006/relationships/image"/><Relationship Id="rId2" Target="../media/image6.png" Type="http://schemas.openxmlformats.org/officeDocument/2006/relationships/image"/><Relationship Id="rId3" Target="../media/image7.png" Type="http://schemas.openxmlformats.org/officeDocument/2006/relationships/image"/><Relationship Id="rId4" Target="../media/image8.png" Type="http://schemas.openxmlformats.org/officeDocument/2006/relationships/image"/><Relationship Id="rId5" Target="../media/image9.png" Type="http://schemas.openxmlformats.org/officeDocument/2006/relationships/image"/><Relationship Id="rId6" Target="../media/image10.png" Type="http://schemas.openxmlformats.org/officeDocument/2006/relationships/image"/><Relationship Id="rId7" Target="../media/image11.png" Type="http://schemas.openxmlformats.org/officeDocument/2006/relationships/image"/><Relationship Id="rId8" Target="../media/image12.png" Type="http://schemas.openxmlformats.org/officeDocument/2006/relationships/image"/><Relationship Id="rId9" Target="../media/image13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7.png" Type="http://schemas.openxmlformats.org/officeDocument/2006/relationships/image"/><Relationship Id="rId4" Target="../media/image21.png" Type="http://schemas.openxmlformats.org/officeDocument/2006/relationships/image"/><Relationship Id="rId5" Target="../media/image22.png" Type="http://schemas.openxmlformats.org/officeDocument/2006/relationships/image"/><Relationship Id="rId6" Target="../media/image23.png" Type="http://schemas.openxmlformats.org/officeDocument/2006/relationships/image"/><Relationship Id="rId7" Target="../media/image24.png" Type="http://schemas.openxmlformats.org/officeDocument/2006/relationships/image"/><Relationship Id="rId8" Target="../media/image25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3.png" Type="http://schemas.openxmlformats.org/officeDocument/2006/relationships/image"/><Relationship Id="rId11" Target="../media/image34.png" Type="http://schemas.openxmlformats.org/officeDocument/2006/relationships/image"/><Relationship Id="rId12" Target="../media/image35.png" Type="http://schemas.openxmlformats.org/officeDocument/2006/relationships/image"/><Relationship Id="rId13" Target="../media/image36.png" Type="http://schemas.openxmlformats.org/officeDocument/2006/relationships/image"/><Relationship Id="rId14" Target="../media/image37.png" Type="http://schemas.openxmlformats.org/officeDocument/2006/relationships/image"/><Relationship Id="rId15" Target="../media/image38.png" Type="http://schemas.openxmlformats.org/officeDocument/2006/relationships/image"/><Relationship Id="rId2" Target="../media/image26.png" Type="http://schemas.openxmlformats.org/officeDocument/2006/relationships/image"/><Relationship Id="rId3" Target="../media/image27.png" Type="http://schemas.openxmlformats.org/officeDocument/2006/relationships/image"/><Relationship Id="rId4" Target="../media/image28.png" Type="http://schemas.openxmlformats.org/officeDocument/2006/relationships/image"/><Relationship Id="rId5" Target="../media/image7.png" Type="http://schemas.openxmlformats.org/officeDocument/2006/relationships/image"/><Relationship Id="rId6" Target="../media/image29.png" Type="http://schemas.openxmlformats.org/officeDocument/2006/relationships/image"/><Relationship Id="rId7" Target="../media/image30.png" Type="http://schemas.openxmlformats.org/officeDocument/2006/relationships/image"/><Relationship Id="rId8" Target="../media/image31.png" Type="http://schemas.openxmlformats.org/officeDocument/2006/relationships/image"/><Relationship Id="rId9" Target="../media/image32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9.png" Type="http://schemas.openxmlformats.org/officeDocument/2006/relationships/image"/><Relationship Id="rId3" Target="../media/image40.png" Type="http://schemas.openxmlformats.org/officeDocument/2006/relationships/image"/><Relationship Id="rId4" Target="../media/image41.png" Type="http://schemas.openxmlformats.org/officeDocument/2006/relationships/image"/><Relationship Id="rId5" Target="../media/image42.png" Type="http://schemas.openxmlformats.org/officeDocument/2006/relationships/image"/><Relationship Id="rId6" Target="../media/image43.png" Type="http://schemas.openxmlformats.org/officeDocument/2006/relationships/image"/><Relationship Id="rId7" Target="../media/image44.png" Type="http://schemas.openxmlformats.org/officeDocument/2006/relationships/image"/><Relationship Id="rId8" Target="../media/image45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4.png" Type="http://schemas.openxmlformats.org/officeDocument/2006/relationships/image"/><Relationship Id="rId2" Target="../media/image46.png" Type="http://schemas.openxmlformats.org/officeDocument/2006/relationships/image"/><Relationship Id="rId3" Target="../media/image47.png" Type="http://schemas.openxmlformats.org/officeDocument/2006/relationships/image"/><Relationship Id="rId4" Target="../media/image48.png" Type="http://schemas.openxmlformats.org/officeDocument/2006/relationships/image"/><Relationship Id="rId5" Target="../media/image49.png" Type="http://schemas.openxmlformats.org/officeDocument/2006/relationships/image"/><Relationship Id="rId6" Target="../media/image50.png" Type="http://schemas.openxmlformats.org/officeDocument/2006/relationships/image"/><Relationship Id="rId7" Target="../media/image51.png" Type="http://schemas.openxmlformats.org/officeDocument/2006/relationships/image"/><Relationship Id="rId8" Target="../media/image52.png" Type="http://schemas.openxmlformats.org/officeDocument/2006/relationships/image"/><Relationship Id="rId9" Target="../media/image53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2.png" Type="http://schemas.openxmlformats.org/officeDocument/2006/relationships/image"/><Relationship Id="rId11" Target="../media/image63.png" Type="http://schemas.openxmlformats.org/officeDocument/2006/relationships/image"/><Relationship Id="rId12" Target="../media/image64.png" Type="http://schemas.openxmlformats.org/officeDocument/2006/relationships/image"/><Relationship Id="rId13" Target="../media/image65.png" Type="http://schemas.openxmlformats.org/officeDocument/2006/relationships/image"/><Relationship Id="rId14" Target="../media/image66.png" Type="http://schemas.openxmlformats.org/officeDocument/2006/relationships/image"/><Relationship Id="rId15" Target="../media/image67.png" Type="http://schemas.openxmlformats.org/officeDocument/2006/relationships/image"/><Relationship Id="rId16" Target="../media/image68.png" Type="http://schemas.openxmlformats.org/officeDocument/2006/relationships/image"/><Relationship Id="rId17" Target="../media/image69.png" Type="http://schemas.openxmlformats.org/officeDocument/2006/relationships/image"/><Relationship Id="rId18" Target="../media/image70.png" Type="http://schemas.openxmlformats.org/officeDocument/2006/relationships/image"/><Relationship Id="rId2" Target="../media/image7.png" Type="http://schemas.openxmlformats.org/officeDocument/2006/relationships/image"/><Relationship Id="rId3" Target="../media/image55.png" Type="http://schemas.openxmlformats.org/officeDocument/2006/relationships/image"/><Relationship Id="rId4" Target="../media/image56.png" Type="http://schemas.openxmlformats.org/officeDocument/2006/relationships/image"/><Relationship Id="rId5" Target="../media/image57.png" Type="http://schemas.openxmlformats.org/officeDocument/2006/relationships/image"/><Relationship Id="rId6" Target="../media/image58.png" Type="http://schemas.openxmlformats.org/officeDocument/2006/relationships/image"/><Relationship Id="rId7" Target="../media/image59.png" Type="http://schemas.openxmlformats.org/officeDocument/2006/relationships/image"/><Relationship Id="rId8" Target="../media/image60.png" Type="http://schemas.openxmlformats.org/officeDocument/2006/relationships/image"/><Relationship Id="rId9" Target="../media/image61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6.png" Type="http://schemas.openxmlformats.org/officeDocument/2006/relationships/image"/><Relationship Id="rId2" Target="../media/image71.png" Type="http://schemas.openxmlformats.org/officeDocument/2006/relationships/image"/><Relationship Id="rId3" Target="../media/image72.png" Type="http://schemas.openxmlformats.org/officeDocument/2006/relationships/image"/><Relationship Id="rId4" Target="../media/image48.png" Type="http://schemas.openxmlformats.org/officeDocument/2006/relationships/image"/><Relationship Id="rId5" Target="../media/image49.png" Type="http://schemas.openxmlformats.org/officeDocument/2006/relationships/image"/><Relationship Id="rId6" Target="../media/image73.png" Type="http://schemas.openxmlformats.org/officeDocument/2006/relationships/image"/><Relationship Id="rId7" Target="../media/image74.png" Type="http://schemas.openxmlformats.org/officeDocument/2006/relationships/image"/><Relationship Id="rId8" Target="../media/image51.png" Type="http://schemas.openxmlformats.org/officeDocument/2006/relationships/image"/><Relationship Id="rId9" Target="../media/image75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0.png" Type="http://schemas.openxmlformats.org/officeDocument/2006/relationships/image"/><Relationship Id="rId2" Target="../media/image7.png" Type="http://schemas.openxmlformats.org/officeDocument/2006/relationships/image"/><Relationship Id="rId3" Target="../media/image77.png" Type="http://schemas.openxmlformats.org/officeDocument/2006/relationships/image"/><Relationship Id="rId4" Target="../media/image78.png" Type="http://schemas.openxmlformats.org/officeDocument/2006/relationships/image"/><Relationship Id="rId5" Target="../media/image59.png" Type="http://schemas.openxmlformats.org/officeDocument/2006/relationships/image"/><Relationship Id="rId6" Target="../media/image60.png" Type="http://schemas.openxmlformats.org/officeDocument/2006/relationships/image"/><Relationship Id="rId7" Target="../media/image79.png" Type="http://schemas.openxmlformats.org/officeDocument/2006/relationships/image"/><Relationship Id="rId8" Target="../media/image61.png" Type="http://schemas.openxmlformats.org/officeDocument/2006/relationships/image"/><Relationship Id="rId9" Target="../media/image62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F445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90500" y="1054100"/>
            <a:ext cx="13779500" cy="64389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546100" y="9410700"/>
            <a:ext cx="15240000" cy="3429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5773400" y="9296400"/>
            <a:ext cx="1968500" cy="5461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6200" y="-190500"/>
            <a:ext cx="4889500" cy="29972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3081000" y="7112000"/>
            <a:ext cx="6794500" cy="20955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76200" y="10071100"/>
            <a:ext cx="18402300" cy="3429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512300" y="292100"/>
            <a:ext cx="10845800" cy="1676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84200" y="-12700"/>
            <a:ext cx="1689100" cy="20320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993900" y="520700"/>
            <a:ext cx="3035300" cy="14224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70827500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812800" y="2616200"/>
            <a:ext cx="3530600" cy="254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3627100" y="2260600"/>
            <a:ext cx="3632200" cy="7454900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727200" y="4025900"/>
            <a:ext cx="11772900" cy="56896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774700" y="2819400"/>
            <a:ext cx="2108200" cy="14986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596900" y="1473200"/>
            <a:ext cx="2298700" cy="16891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76200" y="10071100"/>
            <a:ext cx="18402300" cy="3429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512300" y="292100"/>
            <a:ext cx="10845800" cy="1676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84200" y="-25400"/>
            <a:ext cx="1511300" cy="20320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993900" y="520700"/>
            <a:ext cx="3035300" cy="14224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70827500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397000" y="4216400"/>
            <a:ext cx="3530600" cy="254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5867400" y="2679700"/>
            <a:ext cx="11404600" cy="62865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358900" y="4394200"/>
            <a:ext cx="3886200" cy="11049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206500" y="3060700"/>
            <a:ext cx="2362200" cy="16891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7124700" y="3467100"/>
            <a:ext cx="9080500" cy="54737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76200" y="10071100"/>
            <a:ext cx="18402300" cy="3429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512300" y="292100"/>
            <a:ext cx="10845800" cy="1676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84200" y="-12700"/>
            <a:ext cx="1638300" cy="20066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993900" y="520700"/>
            <a:ext cx="3035300" cy="14224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70827500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812800" y="2616200"/>
            <a:ext cx="3530600" cy="254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4533900" y="3492500"/>
            <a:ext cx="7785100" cy="5905500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2700000" y="7340600"/>
            <a:ext cx="5295900" cy="20574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762000" y="2959100"/>
            <a:ext cx="2501900" cy="7747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609600" y="1371600"/>
            <a:ext cx="2362200" cy="16891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76200" y="10071100"/>
            <a:ext cx="18402300" cy="3429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512300" y="292100"/>
            <a:ext cx="10845800" cy="1676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84200" y="-12700"/>
            <a:ext cx="1663700" cy="20193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993900" y="520700"/>
            <a:ext cx="3035300" cy="14224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70827500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812800" y="2616200"/>
            <a:ext cx="3530600" cy="254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0871200" y="1879600"/>
            <a:ext cx="7353300" cy="8178800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6908800" y="1879600"/>
            <a:ext cx="3848100" cy="4965700"/>
          </a:xfrm>
          <a:prstGeom prst="rect">
            <a:avLst/>
          </a:prstGeom>
        </p:spPr>
      </p:pic>
      <p:grpSp>
        <p:nvGrpSpPr>
          <p:cNvPr name="Group 12" id="1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4000500" y="7607300"/>
            <a:ext cx="6883400" cy="12065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762000" y="2628900"/>
            <a:ext cx="4102100" cy="14478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609600" y="1371600"/>
            <a:ext cx="2362200" cy="16891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76200" y="10071100"/>
            <a:ext cx="18402300" cy="3429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512300" y="292100"/>
            <a:ext cx="10845800" cy="1676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84200" y="-25400"/>
            <a:ext cx="1676400" cy="20320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993900" y="520700"/>
            <a:ext cx="3035300" cy="14224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70827500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397000" y="4216400"/>
            <a:ext cx="3530600" cy="254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5867400" y="2679700"/>
            <a:ext cx="11404600" cy="62865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358900" y="4394200"/>
            <a:ext cx="3886200" cy="11049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193800" y="3060700"/>
            <a:ext cx="2400300" cy="16891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7124700" y="4013200"/>
            <a:ext cx="9029700" cy="43688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3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584200" y="-25400"/>
            <a:ext cx="1663700" cy="20447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520700" y="1397000"/>
            <a:ext cx="4165600" cy="3327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-76200" y="10071100"/>
            <a:ext cx="18402300" cy="3429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993900" y="520700"/>
            <a:ext cx="2349500" cy="1422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4965700" y="2133600"/>
            <a:ext cx="12611100" cy="69469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5588000" y="3746500"/>
            <a:ext cx="11607800" cy="40005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3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584200" y="-127000"/>
            <a:ext cx="1676400" cy="20447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76200" y="10071100"/>
            <a:ext cx="18402300" cy="3429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812800" y="5575300"/>
            <a:ext cx="2057400" cy="45085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5118100" y="9385300"/>
            <a:ext cx="8102600" cy="10414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2565400" y="3098800"/>
            <a:ext cx="15392400" cy="43815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993900" y="520700"/>
            <a:ext cx="3035300" cy="14224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10800000">
            <a:off x="1384300" y="2743200"/>
            <a:ext cx="1562100" cy="10414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6548100" y="6502400"/>
            <a:ext cx="1562100" cy="10414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F445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-2147483648" y="-2147483648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165100" y="-292100"/>
            <a:ext cx="7340600" cy="108839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76200" y="10071100"/>
            <a:ext cx="18402300" cy="3429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-1016000" y="-38100"/>
            <a:ext cx="21996400" cy="126238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F445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63500" y="2997200"/>
            <a:ext cx="11087100" cy="49784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546100" y="9410700"/>
            <a:ext cx="15240000" cy="3429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5773400" y="9296400"/>
            <a:ext cx="1968500" cy="5461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6200" y="-190500"/>
            <a:ext cx="4889500" cy="29972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8026400" y="7150100"/>
            <a:ext cx="14376400" cy="20955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3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584200" y="-12700"/>
            <a:ext cx="1790700" cy="2032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76200" y="10071100"/>
            <a:ext cx="18402300" cy="3429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-139700" y="4419600"/>
            <a:ext cx="7772400" cy="64643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505700" y="787400"/>
            <a:ext cx="9956800" cy="1206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8166100" y="1066800"/>
            <a:ext cx="2933700" cy="13335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5925800" y="1054100"/>
            <a:ext cx="812800" cy="13589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505700" y="2603500"/>
            <a:ext cx="9956800" cy="12065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8166100" y="2857500"/>
            <a:ext cx="2933700" cy="13335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5925800" y="2870200"/>
            <a:ext cx="812800" cy="1358900"/>
          </a:xfrm>
          <a:prstGeom prst="rect">
            <a:avLst/>
          </a:prstGeom>
        </p:spPr>
      </p:pic>
      <p:grpSp>
        <p:nvGrpSpPr>
          <p:cNvPr name="Group 13" id="1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505700" y="8026400"/>
            <a:ext cx="9956800" cy="12065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8166100" y="8305800"/>
            <a:ext cx="2933700" cy="13335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5925800" y="8293100"/>
            <a:ext cx="812800" cy="1358900"/>
          </a:xfrm>
          <a:prstGeom prst="rect">
            <a:avLst/>
          </a:prstGeom>
        </p:spPr>
      </p:pic>
      <p:grpSp>
        <p:nvGrpSpPr>
          <p:cNvPr name="Group 17" id="1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8" id="1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505700" y="4406900"/>
            <a:ext cx="9956800" cy="12065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8166100" y="4648200"/>
            <a:ext cx="2260600" cy="13335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5925800" y="4673600"/>
            <a:ext cx="812800" cy="1358900"/>
          </a:xfrm>
          <a:prstGeom prst="rect">
            <a:avLst/>
          </a:prstGeom>
        </p:spPr>
      </p:pic>
      <p:grpSp>
        <p:nvGrpSpPr>
          <p:cNvPr name="Group 21" id="2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2" id="22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505700" y="6223000"/>
            <a:ext cx="9956800" cy="12065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8166100" y="6451600"/>
            <a:ext cx="2260600" cy="13335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15925800" y="6489700"/>
            <a:ext cx="812800" cy="13589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3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584200" y="-12700"/>
            <a:ext cx="1816100" cy="2032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76200" y="10071100"/>
            <a:ext cx="18402300" cy="3429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812800" y="5575300"/>
            <a:ext cx="2057400" cy="45085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5118100" y="6438900"/>
            <a:ext cx="8102600" cy="10414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-1016000" y="3390900"/>
            <a:ext cx="18402300" cy="34925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2667000" y="3149600"/>
            <a:ext cx="1562100" cy="10414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3792200" y="3149600"/>
            <a:ext cx="1562100" cy="10414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993900" y="520700"/>
            <a:ext cx="2349500" cy="14224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3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584200" y="-12700"/>
            <a:ext cx="1828800" cy="2032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90500" y="406400"/>
            <a:ext cx="4165600" cy="5397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501900" y="1905000"/>
            <a:ext cx="4254500" cy="29083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-76200" y="10071100"/>
            <a:ext cx="18402300" cy="3429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993900" y="520700"/>
            <a:ext cx="3035300" cy="14224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7505700" y="1549400"/>
            <a:ext cx="9956800" cy="54864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8318500" y="1955800"/>
            <a:ext cx="3124200" cy="7239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8356600" y="2743200"/>
            <a:ext cx="8788400" cy="4660900"/>
          </a:xfrm>
          <a:prstGeom prst="rect">
            <a:avLst/>
          </a:prstGeom>
        </p:spPr>
      </p:pic>
      <p:grpSp>
        <p:nvGrpSpPr>
          <p:cNvPr name="Group 11" id="11"/>
          <p:cNvGrpSpPr/>
          <p:nvPr/>
        </p:nvGrpSpPr>
        <p:grpSpPr>
          <a:xfrm>
            <a:off x="2147483647" y="2147483647"/>
            <a:ext cx="2147483647" cy="270827500"/>
          </a:xfrm>
        </p:grpSpPr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1290300" y="2235200"/>
            <a:ext cx="4826000" cy="254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812800" y="5765800"/>
            <a:ext cx="6134100" cy="38989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-1440000">
            <a:off x="5803900" y="4775200"/>
            <a:ext cx="1727200" cy="7493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8775700" y="8978900"/>
            <a:ext cx="8318500" cy="3048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977900" y="6299200"/>
            <a:ext cx="5842000" cy="28829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8382000" y="8204200"/>
            <a:ext cx="8890000" cy="1143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F445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-2147483648" y="-2147483648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165100" y="-292100"/>
            <a:ext cx="7340600" cy="108839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584200" y="-12700"/>
            <a:ext cx="1816100" cy="20320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04800" y="1117600"/>
            <a:ext cx="15963900" cy="4851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-76200" y="10071100"/>
            <a:ext cx="18402300" cy="3429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993900" y="520700"/>
            <a:ext cx="3035300" cy="14224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673100" y="5918200"/>
            <a:ext cx="3149600" cy="11430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711200" y="6807200"/>
            <a:ext cx="16827500" cy="33655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52400" y="317500"/>
            <a:ext cx="6832600" cy="24892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584200" y="8064500"/>
            <a:ext cx="1816100" cy="2032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-76200" y="10071100"/>
            <a:ext cx="18402300" cy="2159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190500000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5537200" y="5588000"/>
            <a:ext cx="7302500" cy="127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812800" y="2336800"/>
            <a:ext cx="8115300" cy="45085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3187700" y="7658100"/>
            <a:ext cx="3352800" cy="5207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3289300" y="7569200"/>
            <a:ext cx="3098800" cy="812800"/>
          </a:xfrm>
          <a:prstGeom prst="rect">
            <a:avLst/>
          </a:prstGeom>
        </p:spPr>
      </p:pic>
      <p:grpSp>
        <p:nvGrpSpPr>
          <p:cNvPr name="Group 12" id="1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9537700" y="2959100"/>
            <a:ext cx="8191500" cy="42291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9525000" y="2222500"/>
            <a:ext cx="1739900" cy="8128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76200" y="10071100"/>
            <a:ext cx="18402300" cy="3429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12800" y="1943100"/>
            <a:ext cx="2997200" cy="6350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88900" y="1866900"/>
            <a:ext cx="3924300" cy="9779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0756900" y="292100"/>
            <a:ext cx="8318500" cy="16764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584200" y="-12700"/>
            <a:ext cx="1765300" cy="20320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993900" y="520700"/>
            <a:ext cx="3035300" cy="14224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70827500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397000" y="4216400"/>
            <a:ext cx="3530600" cy="254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358900" y="4216400"/>
            <a:ext cx="4000500" cy="14478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193800" y="3060700"/>
            <a:ext cx="2298700" cy="1689100"/>
          </a:xfrm>
          <a:prstGeom prst="rect">
            <a:avLst/>
          </a:prstGeom>
        </p:spPr>
      </p:pic>
      <p:grpSp>
        <p:nvGrpSpPr>
          <p:cNvPr name="Group 13" id="13"/>
          <p:cNvGrpSpPr/>
          <p:nvPr/>
        </p:nvGrpSpPr>
        <p:grpSpPr>
          <a:xfrm>
            <a:off x="2147483647" y="2147483647"/>
            <a:ext cx="2147483647" cy="270827500"/>
          </a:xfrm>
        </p:grpSpPr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3233400" y="4216400"/>
            <a:ext cx="3530600" cy="254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3131800" y="4279900"/>
            <a:ext cx="3886200" cy="11049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3030200" y="3060700"/>
            <a:ext cx="2400300" cy="1689100"/>
          </a:xfrm>
          <a:prstGeom prst="rect">
            <a:avLst/>
          </a:prstGeom>
        </p:spPr>
      </p:pic>
      <p:grpSp>
        <p:nvGrpSpPr>
          <p:cNvPr name="Group 17" id="17"/>
          <p:cNvGrpSpPr/>
          <p:nvPr/>
        </p:nvGrpSpPr>
        <p:grpSpPr>
          <a:xfrm>
            <a:off x="2147483647" y="2147483647"/>
            <a:ext cx="2147483647" cy="270827500"/>
          </a:xfrm>
        </p:grpSpPr>
      </p:grpSp>
      <p:pic>
        <p:nvPicPr>
          <p:cNvPr name="Picture 18" id="1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4521200" y="7442200"/>
            <a:ext cx="3530600" cy="254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4419600" y="7467600"/>
            <a:ext cx="4013200" cy="17780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4318000" y="6286500"/>
            <a:ext cx="2413000" cy="1689100"/>
          </a:xfrm>
          <a:prstGeom prst="rect">
            <a:avLst/>
          </a:prstGeom>
        </p:spPr>
      </p:pic>
      <p:grpSp>
        <p:nvGrpSpPr>
          <p:cNvPr name="Group 21" id="21"/>
          <p:cNvGrpSpPr/>
          <p:nvPr/>
        </p:nvGrpSpPr>
        <p:grpSpPr>
          <a:xfrm>
            <a:off x="2147483647" y="2147483647"/>
            <a:ext cx="2147483647" cy="270827500"/>
          </a:xfrm>
        </p:grpSpPr>
      </p:grpSp>
      <p:pic>
        <p:nvPicPr>
          <p:cNvPr name="Picture 22" id="2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0617200" y="7442200"/>
            <a:ext cx="3530600" cy="254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10528300" y="7442200"/>
            <a:ext cx="3898900" cy="14478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10401300" y="6286500"/>
            <a:ext cx="2413000" cy="1689100"/>
          </a:xfrm>
          <a:prstGeom prst="rect">
            <a:avLst/>
          </a:prstGeom>
        </p:spPr>
      </p:pic>
      <p:grpSp>
        <p:nvGrpSpPr>
          <p:cNvPr name="Group 25" id="25"/>
          <p:cNvGrpSpPr/>
          <p:nvPr/>
        </p:nvGrpSpPr>
        <p:grpSpPr>
          <a:xfrm>
            <a:off x="2147483647" y="2147483647"/>
            <a:ext cx="2147483647" cy="270827500"/>
          </a:xfrm>
        </p:grpSpPr>
      </p:grpSp>
      <p:pic>
        <p:nvPicPr>
          <p:cNvPr name="Picture 26" id="26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7315200" y="4216400"/>
            <a:ext cx="3530600" cy="25400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7188200" y="4279900"/>
            <a:ext cx="3886200" cy="1104900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7124700" y="3060700"/>
            <a:ext cx="2362200" cy="16891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52400" y="317500"/>
            <a:ext cx="7912100" cy="24892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584200" y="8064500"/>
            <a:ext cx="1816100" cy="2032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-76200" y="10071100"/>
            <a:ext cx="18402300" cy="2159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190500000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5537200" y="5588000"/>
            <a:ext cx="7302500" cy="127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27100" y="2844800"/>
            <a:ext cx="7962900" cy="45974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0871200" y="2362200"/>
            <a:ext cx="7416800" cy="6883400"/>
          </a:xfrm>
          <a:prstGeom prst="rect">
            <a:avLst/>
          </a:prstGeom>
        </p:spPr>
      </p:pic>
      <p:grpSp>
        <p:nvGrpSpPr>
          <p:cNvPr name="Group 11" id="1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3187700" y="7658100"/>
            <a:ext cx="3352800" cy="5207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3162300" y="7569200"/>
            <a:ext cx="3225800" cy="8128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9232900" y="2032000"/>
            <a:ext cx="2032000" cy="8128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76200" y="10071100"/>
            <a:ext cx="18402300" cy="3429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512300" y="292100"/>
            <a:ext cx="10845800" cy="1676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84200" y="-12700"/>
            <a:ext cx="1816100" cy="20320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993900" y="520700"/>
            <a:ext cx="3035300" cy="14224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70827500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397000" y="4216400"/>
            <a:ext cx="3530600" cy="254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5867400" y="2679700"/>
            <a:ext cx="11404600" cy="62865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358900" y="4216400"/>
            <a:ext cx="4000500" cy="14478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193800" y="3060700"/>
            <a:ext cx="2298700" cy="16891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7124700" y="3276600"/>
            <a:ext cx="9042400" cy="58547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terms:modified xsi:type="dcterms:W3CDTF">2011-08-01T06:04:30Z</dcterms:modified>
  <cp:revision>1</cp:revision>
</cp:coreProperties>
</file>